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1" d="100"/>
          <a:sy n="101" d="100"/>
        </p:scale>
        <p:origin x="132" y="16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11376025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空间目标编目与空间碎片环境模型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08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封面标注了内容参考书目章节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13" y="855323"/>
            <a:ext cx="2179840" cy="3006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67" y="4190413"/>
            <a:ext cx="136057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947" y="4190413"/>
            <a:ext cx="1132776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041" y="4190413"/>
            <a:ext cx="1203026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675" y="852609"/>
            <a:ext cx="1801953" cy="25041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024" y="4190413"/>
            <a:ext cx="1264626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449632" y="1710651"/>
            <a:ext cx="1591345" cy="21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43" y="855323"/>
            <a:ext cx="1645636" cy="25346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650839" y="6136814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8314D9-2348-9D7E-625E-33952EFDD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3365" y="4010413"/>
            <a:ext cx="1386361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9046" y="1770357"/>
            <a:ext cx="1479691" cy="20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90954" y="4616619"/>
            <a:ext cx="5113138" cy="1920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本课程的教学主战场在课后</a:t>
            </a:r>
            <a:endParaRPr lang="zh-CN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随时提问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已交报告可以修改后重交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（建议用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，可以提交代码方便我修改）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971965" y="2414895"/>
            <a:ext cx="4517797" cy="830997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报告要求给出中间过程和数据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340815" y="4027606"/>
            <a:ext cx="3668714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需要具备很多基本子程序，提前准备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33163</TotalTime>
  <Words>384</Words>
  <Application>Microsoft Office PowerPoint</Application>
  <PresentationFormat>宽屏</PresentationFormat>
  <Paragraphs>55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232</cp:revision>
  <dcterms:created xsi:type="dcterms:W3CDTF">2022-10-24T14:28:29Z</dcterms:created>
  <dcterms:modified xsi:type="dcterms:W3CDTF">2023-08-01T16:40:43Z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